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3F8D-1412-4450-AA0C-B6D72307FFB1}" type="datetimeFigureOut">
              <a:rPr lang="es-ES" smtClean="0"/>
              <a:t>16/11/2010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7038D-21C9-4C28-A073-34E7FAD3AFE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3F8D-1412-4450-AA0C-B6D72307FFB1}" type="datetimeFigureOut">
              <a:rPr lang="es-ES" smtClean="0"/>
              <a:t>16/11/2010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7038D-21C9-4C28-A073-34E7FAD3AFE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3F8D-1412-4450-AA0C-B6D72307FFB1}" type="datetimeFigureOut">
              <a:rPr lang="es-ES" smtClean="0"/>
              <a:t>16/11/2010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7038D-21C9-4C28-A073-34E7FAD3AFE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3F8D-1412-4450-AA0C-B6D72307FFB1}" type="datetimeFigureOut">
              <a:rPr lang="es-ES" smtClean="0"/>
              <a:t>16/11/2010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7038D-21C9-4C28-A073-34E7FAD3AFE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3F8D-1412-4450-AA0C-B6D72307FFB1}" type="datetimeFigureOut">
              <a:rPr lang="es-ES" smtClean="0"/>
              <a:t>16/11/2010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7038D-21C9-4C28-A073-34E7FAD3AFE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3F8D-1412-4450-AA0C-B6D72307FFB1}" type="datetimeFigureOut">
              <a:rPr lang="es-ES" smtClean="0"/>
              <a:t>16/11/2010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7038D-21C9-4C28-A073-34E7FAD3AFE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3F8D-1412-4450-AA0C-B6D72307FFB1}" type="datetimeFigureOut">
              <a:rPr lang="es-ES" smtClean="0"/>
              <a:t>16/11/2010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7038D-21C9-4C28-A073-34E7FAD3AFE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3F8D-1412-4450-AA0C-B6D72307FFB1}" type="datetimeFigureOut">
              <a:rPr lang="es-ES" smtClean="0"/>
              <a:t>16/11/2010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7038D-21C9-4C28-A073-34E7FAD3AFE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3F8D-1412-4450-AA0C-B6D72307FFB1}" type="datetimeFigureOut">
              <a:rPr lang="es-ES" smtClean="0"/>
              <a:t>16/11/2010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7038D-21C9-4C28-A073-34E7FAD3AFE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3F8D-1412-4450-AA0C-B6D72307FFB1}" type="datetimeFigureOut">
              <a:rPr lang="es-ES" smtClean="0"/>
              <a:t>16/11/2010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7038D-21C9-4C28-A073-34E7FAD3AFE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3F8D-1412-4450-AA0C-B6D72307FFB1}" type="datetimeFigureOut">
              <a:rPr lang="es-ES" smtClean="0"/>
              <a:t>16/11/2010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7038D-21C9-4C28-A073-34E7FAD3AFE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43F8D-1412-4450-AA0C-B6D72307FFB1}" type="datetimeFigureOut">
              <a:rPr lang="es-ES" smtClean="0"/>
              <a:t>16/11/2010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7038D-21C9-4C28-A073-34E7FAD3AFEF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smtClean="0"/>
              <a:t>llllll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llllll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llllll</dc:title>
  <dc:creator>ORDENADOR</dc:creator>
  <cp:lastModifiedBy>ORDENADOR</cp:lastModifiedBy>
  <cp:revision>1</cp:revision>
  <dcterms:created xsi:type="dcterms:W3CDTF">2010-11-16T08:36:24Z</dcterms:created>
  <dcterms:modified xsi:type="dcterms:W3CDTF">2010-11-16T08:36:54Z</dcterms:modified>
</cp:coreProperties>
</file>